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handoutMasterIdLst>
    <p:handoutMasterId r:id="rId6"/>
  </p:handoutMasterIdLst>
  <p:sldIdLst>
    <p:sldId id="268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DD1"/>
    <a:srgbClr val="5DCBD1"/>
    <a:srgbClr val="9ADFE2"/>
    <a:srgbClr val="7D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04E2CF-8515-4459-93DC-EC639CE74C8A}" v="9" dt="2019-12-11T14:21:15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8" autoAdjust="0"/>
    <p:restoredTop sz="94676"/>
  </p:normalViewPr>
  <p:slideViewPr>
    <p:cSldViewPr>
      <p:cViewPr varScale="1">
        <p:scale>
          <a:sx n="106" d="100"/>
          <a:sy n="106" d="100"/>
        </p:scale>
        <p:origin x="184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8891F-E7CB-44C3-9A25-8A179CF41125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7A6F9-7A8D-42E9-AF3D-E7826A53C1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62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23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51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5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87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8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35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7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28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59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82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44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24C8412B-272D-4148-8E3B-28C4CD47AFBA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6421177-A60F-4CB0-BE81-0EB20010E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78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lerk@hackletonparishcouncil.gov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098024"/>
            <a:ext cx="756084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sz="800" b="1" dirty="0"/>
          </a:p>
          <a:p>
            <a:pPr algn="ctr"/>
            <a:endParaRPr lang="en-GB" sz="900" b="1" dirty="0"/>
          </a:p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Hackleton Parish Council has a vacancy for a Parish Councillor</a:t>
            </a:r>
          </a:p>
          <a:p>
            <a:pPr algn="ctr"/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Expressions of interest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are welcomed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from anyone who is over 18 years old.</a:t>
            </a:r>
          </a:p>
          <a:p>
            <a:pPr algn="ctr"/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As a councillor representing your community you will help keep it a great place to live work &amp; play.  You will be supported in your role and will be expected to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undertake training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.  You should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be comfortable working electronically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.  You should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have a positive outlook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and a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can-do attitude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and be willing to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work as part of a team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If you are interested in joining the council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please contact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the Clerk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Alison Benson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for more information at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clerk@hackletonparishcouncil.gov.uk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or 07464 429630.</a:t>
            </a:r>
          </a:p>
          <a:p>
            <a:pPr algn="ctr"/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Hackleton Parish Council currently meets in the evening on the second</a:t>
            </a:r>
          </a:p>
          <a:p>
            <a:pPr algn="ctr"/>
            <a:r>
              <a:rPr lang="en-GB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Tuesday of each month . 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If you care about our community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and would like to help make a real difference then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why not</a:t>
            </a:r>
          </a:p>
          <a:p>
            <a:pPr algn="ctr"/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Become a Parish Councillor!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25" y="359371"/>
            <a:ext cx="1152525" cy="1341437"/>
          </a:xfrm>
          <a:prstGeom prst="rect">
            <a:avLst/>
          </a:prstGeom>
          <a:noFill/>
          <a:ln w="9525">
            <a:solidFill>
              <a:srgbClr val="5DADD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55693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2F160B1A62704DBDC0AC22B6FA6B46" ma:contentTypeVersion="8" ma:contentTypeDescription="Create a new document." ma:contentTypeScope="" ma:versionID="ae313ec93d6c886ae5efbb2c1a81d87c">
  <xsd:schema xmlns:xsd="http://www.w3.org/2001/XMLSchema" xmlns:xs="http://www.w3.org/2001/XMLSchema" xmlns:p="http://schemas.microsoft.com/office/2006/metadata/properties" xmlns:ns2="179e3f07-31ab-45be-a345-8534b1ac0c69" targetNamespace="http://schemas.microsoft.com/office/2006/metadata/properties" ma:root="true" ma:fieldsID="921037016e8fd283fec73baadbebe20b" ns2:_="">
    <xsd:import namespace="179e3f07-31ab-45be-a345-8534b1ac0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9e3f07-31ab-45be-a345-8534b1ac0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D6319A-91E9-4D16-9EC6-92C2DBF3B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9e3f07-31ab-45be-a345-8534b1ac0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44A13D-3000-4CE5-AB18-CD8FED8D35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948196-CAE6-4C80-A802-043FE015D38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450</TotalTime>
  <Words>156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Corbel</vt:lpstr>
      <vt:lpstr>Basis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Build-a-Councillor</dc:title>
  <dc:creator>Danny Moody</dc:creator>
  <cp:lastModifiedBy>Alison Benson</cp:lastModifiedBy>
  <cp:revision>33</cp:revision>
  <cp:lastPrinted>2017-09-14T10:10:45Z</cp:lastPrinted>
  <dcterms:created xsi:type="dcterms:W3CDTF">2017-09-13T08:16:30Z</dcterms:created>
  <dcterms:modified xsi:type="dcterms:W3CDTF">2021-12-16T11:21:15Z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0x010100DF2F160B1A62704DBDC0AC22B6FA6B46</vt:lpwstr>
  </property>
</Properties>
</file>